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3"/>
  </p:notesMasterIdLst>
  <p:sldIdLst>
    <p:sldId id="258" r:id="rId3"/>
    <p:sldId id="264" r:id="rId4"/>
    <p:sldId id="257" r:id="rId5"/>
    <p:sldId id="260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javan Norris" initials="DN" lastIdx="1" clrIdx="0">
    <p:extLst>
      <p:ext uri="{19B8F6BF-5375-455C-9EA6-DF929625EA0E}">
        <p15:presenceInfo xmlns:p15="http://schemas.microsoft.com/office/powerpoint/2012/main" userId="756f3b8e32d891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29BC1-5DE3-4BA5-97D4-4D0DAA499EB0}" v="31" dt="2021-04-22T00:05:0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javan Norris" userId="756f3b8e32d8915a" providerId="LiveId" clId="{FD329BC1-5DE3-4BA5-97D4-4D0DAA499EB0}"/>
    <pc:docChg chg="modSld">
      <pc:chgData name="Djavan Norris" userId="756f3b8e32d8915a" providerId="LiveId" clId="{FD329BC1-5DE3-4BA5-97D4-4D0DAA499EB0}" dt="2021-04-22T00:05:02.948" v="30" actId="20577"/>
      <pc:docMkLst>
        <pc:docMk/>
      </pc:docMkLst>
      <pc:sldChg chg="modNotesTx">
        <pc:chgData name="Djavan Norris" userId="756f3b8e32d8915a" providerId="LiveId" clId="{FD329BC1-5DE3-4BA5-97D4-4D0DAA499EB0}" dt="2021-04-22T00:05:02.948" v="30" actId="20577"/>
        <pc:sldMkLst>
          <pc:docMk/>
          <pc:sldMk cId="1169911552" sldId="2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29833-E474-461F-836D-B278823C7A02}" type="doc">
      <dgm:prSet loTypeId="urn:microsoft.com/office/officeart/2005/8/layout/venn2" loCatId="relationship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CA8E1E1-A592-496F-BB35-E957BA319875}">
      <dgm:prSet phldrT="[Text]"/>
      <dgm:spPr/>
      <dgm:t>
        <a:bodyPr/>
        <a:lstStyle/>
        <a:p>
          <a:r>
            <a:rPr lang="en-US"/>
            <a:t>TCP/UDP</a:t>
          </a:r>
        </a:p>
      </dgm:t>
    </dgm:pt>
    <dgm:pt modelId="{9BE89B5A-9B71-453F-AC44-758A60D48EF9}" type="parTrans" cxnId="{B84A7F58-62B4-4F9A-8437-FF7B189CC27E}">
      <dgm:prSet/>
      <dgm:spPr/>
      <dgm:t>
        <a:bodyPr/>
        <a:lstStyle/>
        <a:p>
          <a:endParaRPr lang="en-US"/>
        </a:p>
      </dgm:t>
    </dgm:pt>
    <dgm:pt modelId="{FE5F2485-DB5E-42A3-929E-D8E67EB13E12}" type="sibTrans" cxnId="{B84A7F58-62B4-4F9A-8437-FF7B189CC27E}">
      <dgm:prSet/>
      <dgm:spPr/>
      <dgm:t>
        <a:bodyPr/>
        <a:lstStyle/>
        <a:p>
          <a:endParaRPr lang="en-US"/>
        </a:p>
      </dgm:t>
    </dgm:pt>
    <dgm:pt modelId="{C67BFAA8-4178-4FD0-8017-1DB331BF615E}">
      <dgm:prSet phldrT="[Text]"/>
      <dgm:spPr/>
      <dgm:t>
        <a:bodyPr/>
        <a:lstStyle/>
        <a:p>
          <a:r>
            <a:rPr lang="en-US"/>
            <a:t>IP</a:t>
          </a:r>
        </a:p>
      </dgm:t>
    </dgm:pt>
    <dgm:pt modelId="{D5B0EFC7-B519-4D17-A323-A3AFB94654AB}" type="parTrans" cxnId="{2D848D26-5CC5-4DDB-8BAA-9E5E30EF6E5E}">
      <dgm:prSet/>
      <dgm:spPr/>
      <dgm:t>
        <a:bodyPr/>
        <a:lstStyle/>
        <a:p>
          <a:endParaRPr lang="en-US"/>
        </a:p>
      </dgm:t>
    </dgm:pt>
    <dgm:pt modelId="{07AA181D-926E-48BE-88E9-4B02E6DBAE91}" type="sibTrans" cxnId="{2D848D26-5CC5-4DDB-8BAA-9E5E30EF6E5E}">
      <dgm:prSet/>
      <dgm:spPr/>
      <dgm:t>
        <a:bodyPr/>
        <a:lstStyle/>
        <a:p>
          <a:endParaRPr lang="en-US"/>
        </a:p>
      </dgm:t>
    </dgm:pt>
    <dgm:pt modelId="{D18ACDD2-BCA8-4762-8736-6BD763D4966F}">
      <dgm:prSet phldrT="[Text]"/>
      <dgm:spPr/>
      <dgm:t>
        <a:bodyPr/>
        <a:lstStyle/>
        <a:p>
          <a:r>
            <a:rPr lang="en-US"/>
            <a:t>Ethernet</a:t>
          </a:r>
        </a:p>
      </dgm:t>
    </dgm:pt>
    <dgm:pt modelId="{3A825130-D069-4C4A-8C84-B5C06015ECFF}" type="parTrans" cxnId="{80F3B9E0-36FE-4442-99E8-171FA54C6457}">
      <dgm:prSet/>
      <dgm:spPr/>
      <dgm:t>
        <a:bodyPr/>
        <a:lstStyle/>
        <a:p>
          <a:endParaRPr lang="en-US"/>
        </a:p>
      </dgm:t>
    </dgm:pt>
    <dgm:pt modelId="{477380E4-7A1D-4249-96CD-546FF8168F61}" type="sibTrans" cxnId="{80F3B9E0-36FE-4442-99E8-171FA54C6457}">
      <dgm:prSet/>
      <dgm:spPr/>
      <dgm:t>
        <a:bodyPr/>
        <a:lstStyle/>
        <a:p>
          <a:endParaRPr lang="en-US"/>
        </a:p>
      </dgm:t>
    </dgm:pt>
    <dgm:pt modelId="{CC877389-5A0D-4C05-B640-2700EE32A896}">
      <dgm:prSet phldrT="[Text]"/>
      <dgm:spPr/>
      <dgm:t>
        <a:bodyPr/>
        <a:lstStyle/>
        <a:p>
          <a:r>
            <a:rPr lang="en-US"/>
            <a:t>Frame</a:t>
          </a:r>
        </a:p>
      </dgm:t>
    </dgm:pt>
    <dgm:pt modelId="{2AB5FD61-31F9-4C72-ABE1-5904C4D11E98}" type="parTrans" cxnId="{7DCCE3D8-6708-4C8D-A22F-5D7200A8409F}">
      <dgm:prSet/>
      <dgm:spPr/>
      <dgm:t>
        <a:bodyPr/>
        <a:lstStyle/>
        <a:p>
          <a:endParaRPr lang="en-US"/>
        </a:p>
      </dgm:t>
    </dgm:pt>
    <dgm:pt modelId="{7D717082-B3A4-4ED6-9444-3E1AA801B4CB}" type="sibTrans" cxnId="{7DCCE3D8-6708-4C8D-A22F-5D7200A8409F}">
      <dgm:prSet/>
      <dgm:spPr/>
      <dgm:t>
        <a:bodyPr/>
        <a:lstStyle/>
        <a:p>
          <a:endParaRPr lang="en-US"/>
        </a:p>
      </dgm:t>
    </dgm:pt>
    <dgm:pt modelId="{D2588A7C-1970-40FB-9E36-A1E5CA824F10}">
      <dgm:prSet phldrT="[Text]"/>
      <dgm:spPr/>
      <dgm:t>
        <a:bodyPr/>
        <a:lstStyle/>
        <a:p>
          <a:r>
            <a:rPr lang="en-US"/>
            <a:t>Data</a:t>
          </a:r>
        </a:p>
      </dgm:t>
    </dgm:pt>
    <dgm:pt modelId="{6192A643-97BD-4B34-9481-6194E3AC5C2F}" type="parTrans" cxnId="{01F4025C-0BC3-421F-84CD-A2D7E5E6937F}">
      <dgm:prSet/>
      <dgm:spPr/>
      <dgm:t>
        <a:bodyPr/>
        <a:lstStyle/>
        <a:p>
          <a:endParaRPr lang="en-US"/>
        </a:p>
      </dgm:t>
    </dgm:pt>
    <dgm:pt modelId="{6DAED813-FB86-495D-8297-DB9AEA9CD41C}" type="sibTrans" cxnId="{01F4025C-0BC3-421F-84CD-A2D7E5E6937F}">
      <dgm:prSet/>
      <dgm:spPr/>
      <dgm:t>
        <a:bodyPr/>
        <a:lstStyle/>
        <a:p>
          <a:endParaRPr lang="en-US"/>
        </a:p>
      </dgm:t>
    </dgm:pt>
    <dgm:pt modelId="{B506DFBF-C94D-4106-8EA2-CB795DE94671}" type="pres">
      <dgm:prSet presAssocID="{23529833-E474-461F-836D-B278823C7A02}" presName="Name0" presStyleCnt="0">
        <dgm:presLayoutVars>
          <dgm:chMax val="7"/>
          <dgm:resizeHandles val="exact"/>
        </dgm:presLayoutVars>
      </dgm:prSet>
      <dgm:spPr/>
    </dgm:pt>
    <dgm:pt modelId="{736D10EC-DB03-48C4-9794-F637CE8A4B32}" type="pres">
      <dgm:prSet presAssocID="{23529833-E474-461F-836D-B278823C7A02}" presName="comp1" presStyleCnt="0"/>
      <dgm:spPr/>
    </dgm:pt>
    <dgm:pt modelId="{735D9962-CDB9-416E-8734-931A27C1D807}" type="pres">
      <dgm:prSet presAssocID="{23529833-E474-461F-836D-B278823C7A02}" presName="circle1" presStyleLbl="node1" presStyleIdx="0" presStyleCnt="5" custLinFactNeighborX="-2258" custLinFactNeighborY="2258"/>
      <dgm:spPr/>
    </dgm:pt>
    <dgm:pt modelId="{0FA56BA6-1699-4E41-9780-F52DA2E7323D}" type="pres">
      <dgm:prSet presAssocID="{23529833-E474-461F-836D-B278823C7A02}" presName="c1text" presStyleLbl="node1" presStyleIdx="0" presStyleCnt="5">
        <dgm:presLayoutVars>
          <dgm:bulletEnabled val="1"/>
        </dgm:presLayoutVars>
      </dgm:prSet>
      <dgm:spPr/>
    </dgm:pt>
    <dgm:pt modelId="{1F24820B-81BB-4C22-B120-F6A5B4E77129}" type="pres">
      <dgm:prSet presAssocID="{23529833-E474-461F-836D-B278823C7A02}" presName="comp2" presStyleCnt="0"/>
      <dgm:spPr/>
    </dgm:pt>
    <dgm:pt modelId="{E9F645E3-85FD-421C-AF41-547526E81133}" type="pres">
      <dgm:prSet presAssocID="{23529833-E474-461F-836D-B278823C7A02}" presName="circle2" presStyleLbl="node1" presStyleIdx="1" presStyleCnt="5"/>
      <dgm:spPr/>
    </dgm:pt>
    <dgm:pt modelId="{09FF63FA-C074-4E5D-A42D-2EA674E6AC8A}" type="pres">
      <dgm:prSet presAssocID="{23529833-E474-461F-836D-B278823C7A02}" presName="c2text" presStyleLbl="node1" presStyleIdx="1" presStyleCnt="5">
        <dgm:presLayoutVars>
          <dgm:bulletEnabled val="1"/>
        </dgm:presLayoutVars>
      </dgm:prSet>
      <dgm:spPr/>
    </dgm:pt>
    <dgm:pt modelId="{6800E8A2-8A5F-4464-9DE7-1AE7B9E30412}" type="pres">
      <dgm:prSet presAssocID="{23529833-E474-461F-836D-B278823C7A02}" presName="comp3" presStyleCnt="0"/>
      <dgm:spPr/>
    </dgm:pt>
    <dgm:pt modelId="{F1C113E0-2EEE-484E-9758-34893140ED8E}" type="pres">
      <dgm:prSet presAssocID="{23529833-E474-461F-836D-B278823C7A02}" presName="circle3" presStyleLbl="node1" presStyleIdx="2" presStyleCnt="5"/>
      <dgm:spPr/>
    </dgm:pt>
    <dgm:pt modelId="{6EDD867E-9822-4859-A731-332B3EC30680}" type="pres">
      <dgm:prSet presAssocID="{23529833-E474-461F-836D-B278823C7A02}" presName="c3text" presStyleLbl="node1" presStyleIdx="2" presStyleCnt="5">
        <dgm:presLayoutVars>
          <dgm:bulletEnabled val="1"/>
        </dgm:presLayoutVars>
      </dgm:prSet>
      <dgm:spPr/>
    </dgm:pt>
    <dgm:pt modelId="{77A3A0F2-3AD8-41A3-B954-DB4007D73D8E}" type="pres">
      <dgm:prSet presAssocID="{23529833-E474-461F-836D-B278823C7A02}" presName="comp4" presStyleCnt="0"/>
      <dgm:spPr/>
    </dgm:pt>
    <dgm:pt modelId="{820E9AF8-A567-4929-A5EA-28CE8BFD3F72}" type="pres">
      <dgm:prSet presAssocID="{23529833-E474-461F-836D-B278823C7A02}" presName="circle4" presStyleLbl="node1" presStyleIdx="3" presStyleCnt="5"/>
      <dgm:spPr/>
    </dgm:pt>
    <dgm:pt modelId="{09289CCF-705E-439D-8443-639A93BF5354}" type="pres">
      <dgm:prSet presAssocID="{23529833-E474-461F-836D-B278823C7A02}" presName="c4text" presStyleLbl="node1" presStyleIdx="3" presStyleCnt="5">
        <dgm:presLayoutVars>
          <dgm:bulletEnabled val="1"/>
        </dgm:presLayoutVars>
      </dgm:prSet>
      <dgm:spPr/>
    </dgm:pt>
    <dgm:pt modelId="{320BA071-6DE7-42D0-BE74-A71918FDC6F6}" type="pres">
      <dgm:prSet presAssocID="{23529833-E474-461F-836D-B278823C7A02}" presName="comp5" presStyleCnt="0"/>
      <dgm:spPr/>
    </dgm:pt>
    <dgm:pt modelId="{EB828027-D9C5-4D8A-9992-E930FA54A1CD}" type="pres">
      <dgm:prSet presAssocID="{23529833-E474-461F-836D-B278823C7A02}" presName="circle5" presStyleLbl="node1" presStyleIdx="4" presStyleCnt="5"/>
      <dgm:spPr/>
    </dgm:pt>
    <dgm:pt modelId="{DCA9FBFB-161F-478A-8167-CDF7AF3A3F71}" type="pres">
      <dgm:prSet presAssocID="{23529833-E474-461F-836D-B278823C7A02}" presName="c5text" presStyleLbl="node1" presStyleIdx="4" presStyleCnt="5">
        <dgm:presLayoutVars>
          <dgm:bulletEnabled val="1"/>
        </dgm:presLayoutVars>
      </dgm:prSet>
      <dgm:spPr/>
    </dgm:pt>
  </dgm:ptLst>
  <dgm:cxnLst>
    <dgm:cxn modelId="{09933F0A-1027-4988-9FF9-726E97B08723}" type="presOf" srcId="{9CA8E1E1-A592-496F-BB35-E957BA319875}" destId="{E9F645E3-85FD-421C-AF41-547526E81133}" srcOrd="0" destOrd="0" presId="urn:microsoft.com/office/officeart/2005/8/layout/venn2"/>
    <dgm:cxn modelId="{2D848D26-5CC5-4DDB-8BAA-9E5E30EF6E5E}" srcId="{23529833-E474-461F-836D-B278823C7A02}" destId="{C67BFAA8-4178-4FD0-8017-1DB331BF615E}" srcOrd="2" destOrd="0" parTransId="{D5B0EFC7-B519-4D17-A323-A3AFB94654AB}" sibTransId="{07AA181D-926E-48BE-88E9-4B02E6DBAE91}"/>
    <dgm:cxn modelId="{B94ED235-2A16-49C8-8156-2BDBF24631C9}" type="presOf" srcId="{C67BFAA8-4178-4FD0-8017-1DB331BF615E}" destId="{6EDD867E-9822-4859-A731-332B3EC30680}" srcOrd="1" destOrd="0" presId="urn:microsoft.com/office/officeart/2005/8/layout/venn2"/>
    <dgm:cxn modelId="{01F4025C-0BC3-421F-84CD-A2D7E5E6937F}" srcId="{23529833-E474-461F-836D-B278823C7A02}" destId="{D2588A7C-1970-40FB-9E36-A1E5CA824F10}" srcOrd="0" destOrd="0" parTransId="{6192A643-97BD-4B34-9481-6194E3AC5C2F}" sibTransId="{6DAED813-FB86-495D-8297-DB9AEA9CD41C}"/>
    <dgm:cxn modelId="{ABD12465-8684-4711-9E04-E2EEE4DB2DF2}" type="presOf" srcId="{D2588A7C-1970-40FB-9E36-A1E5CA824F10}" destId="{735D9962-CDB9-416E-8734-931A27C1D807}" srcOrd="0" destOrd="0" presId="urn:microsoft.com/office/officeart/2005/8/layout/venn2"/>
    <dgm:cxn modelId="{B84A7F58-62B4-4F9A-8437-FF7B189CC27E}" srcId="{23529833-E474-461F-836D-B278823C7A02}" destId="{9CA8E1E1-A592-496F-BB35-E957BA319875}" srcOrd="1" destOrd="0" parTransId="{9BE89B5A-9B71-453F-AC44-758A60D48EF9}" sibTransId="{FE5F2485-DB5E-42A3-929E-D8E67EB13E12}"/>
    <dgm:cxn modelId="{35FFB97F-74FF-4C32-A6EC-A7578FD97103}" type="presOf" srcId="{CC877389-5A0D-4C05-B640-2700EE32A896}" destId="{DCA9FBFB-161F-478A-8167-CDF7AF3A3F71}" srcOrd="1" destOrd="0" presId="urn:microsoft.com/office/officeart/2005/8/layout/venn2"/>
    <dgm:cxn modelId="{D6D32F90-3EED-435F-AB09-A34BB632D039}" type="presOf" srcId="{D2588A7C-1970-40FB-9E36-A1E5CA824F10}" destId="{0FA56BA6-1699-4E41-9780-F52DA2E7323D}" srcOrd="1" destOrd="0" presId="urn:microsoft.com/office/officeart/2005/8/layout/venn2"/>
    <dgm:cxn modelId="{82DFE99F-6595-45D2-925E-FBCDAC0A1B8E}" type="presOf" srcId="{9CA8E1E1-A592-496F-BB35-E957BA319875}" destId="{09FF63FA-C074-4E5D-A42D-2EA674E6AC8A}" srcOrd="1" destOrd="0" presId="urn:microsoft.com/office/officeart/2005/8/layout/venn2"/>
    <dgm:cxn modelId="{BD7266AC-7B13-430D-83FD-60668723E58A}" type="presOf" srcId="{CC877389-5A0D-4C05-B640-2700EE32A896}" destId="{EB828027-D9C5-4D8A-9992-E930FA54A1CD}" srcOrd="0" destOrd="0" presId="urn:microsoft.com/office/officeart/2005/8/layout/venn2"/>
    <dgm:cxn modelId="{AE4F71D4-C7E2-498C-8478-7D0E6A2B96D2}" type="presOf" srcId="{23529833-E474-461F-836D-B278823C7A02}" destId="{B506DFBF-C94D-4106-8EA2-CB795DE94671}" srcOrd="0" destOrd="0" presId="urn:microsoft.com/office/officeart/2005/8/layout/venn2"/>
    <dgm:cxn modelId="{7DCCE3D8-6708-4C8D-A22F-5D7200A8409F}" srcId="{23529833-E474-461F-836D-B278823C7A02}" destId="{CC877389-5A0D-4C05-B640-2700EE32A896}" srcOrd="4" destOrd="0" parTransId="{2AB5FD61-31F9-4C72-ABE1-5904C4D11E98}" sibTransId="{7D717082-B3A4-4ED6-9444-3E1AA801B4CB}"/>
    <dgm:cxn modelId="{A735C9DB-B99E-4FCF-8802-DB6D2F33F392}" type="presOf" srcId="{D18ACDD2-BCA8-4762-8736-6BD763D4966F}" destId="{09289CCF-705E-439D-8443-639A93BF5354}" srcOrd="1" destOrd="0" presId="urn:microsoft.com/office/officeart/2005/8/layout/venn2"/>
    <dgm:cxn modelId="{80F3B9E0-36FE-4442-99E8-171FA54C6457}" srcId="{23529833-E474-461F-836D-B278823C7A02}" destId="{D18ACDD2-BCA8-4762-8736-6BD763D4966F}" srcOrd="3" destOrd="0" parTransId="{3A825130-D069-4C4A-8C84-B5C06015ECFF}" sibTransId="{477380E4-7A1D-4249-96CD-546FF8168F61}"/>
    <dgm:cxn modelId="{12E710F3-7AE9-4CA6-9AFB-CE96D3C248D6}" type="presOf" srcId="{C67BFAA8-4178-4FD0-8017-1DB331BF615E}" destId="{F1C113E0-2EEE-484E-9758-34893140ED8E}" srcOrd="0" destOrd="0" presId="urn:microsoft.com/office/officeart/2005/8/layout/venn2"/>
    <dgm:cxn modelId="{D5139AF3-8546-4380-B8BC-F84A6FFB628B}" type="presOf" srcId="{D18ACDD2-BCA8-4762-8736-6BD763D4966F}" destId="{820E9AF8-A567-4929-A5EA-28CE8BFD3F72}" srcOrd="0" destOrd="0" presId="urn:microsoft.com/office/officeart/2005/8/layout/venn2"/>
    <dgm:cxn modelId="{81BCC0C5-6A4C-4E78-8C41-EF876933A74A}" type="presParOf" srcId="{B506DFBF-C94D-4106-8EA2-CB795DE94671}" destId="{736D10EC-DB03-48C4-9794-F637CE8A4B32}" srcOrd="0" destOrd="0" presId="urn:microsoft.com/office/officeart/2005/8/layout/venn2"/>
    <dgm:cxn modelId="{2C2609A3-B577-44C1-90D3-D6FE9C2CE91A}" type="presParOf" srcId="{736D10EC-DB03-48C4-9794-F637CE8A4B32}" destId="{735D9962-CDB9-416E-8734-931A27C1D807}" srcOrd="0" destOrd="0" presId="urn:microsoft.com/office/officeart/2005/8/layout/venn2"/>
    <dgm:cxn modelId="{48D34936-13EC-42C0-BA4E-956DAC9F77D6}" type="presParOf" srcId="{736D10EC-DB03-48C4-9794-F637CE8A4B32}" destId="{0FA56BA6-1699-4E41-9780-F52DA2E7323D}" srcOrd="1" destOrd="0" presId="urn:microsoft.com/office/officeart/2005/8/layout/venn2"/>
    <dgm:cxn modelId="{E8C927D5-D431-4F34-804A-25CC5C51D012}" type="presParOf" srcId="{B506DFBF-C94D-4106-8EA2-CB795DE94671}" destId="{1F24820B-81BB-4C22-B120-F6A5B4E77129}" srcOrd="1" destOrd="0" presId="urn:microsoft.com/office/officeart/2005/8/layout/venn2"/>
    <dgm:cxn modelId="{3BAF649B-FDDB-4B36-8F41-CBE2CD463FB4}" type="presParOf" srcId="{1F24820B-81BB-4C22-B120-F6A5B4E77129}" destId="{E9F645E3-85FD-421C-AF41-547526E81133}" srcOrd="0" destOrd="0" presId="urn:microsoft.com/office/officeart/2005/8/layout/venn2"/>
    <dgm:cxn modelId="{45A03791-BF87-44DD-8ABD-77DC75F0D192}" type="presParOf" srcId="{1F24820B-81BB-4C22-B120-F6A5B4E77129}" destId="{09FF63FA-C074-4E5D-A42D-2EA674E6AC8A}" srcOrd="1" destOrd="0" presId="urn:microsoft.com/office/officeart/2005/8/layout/venn2"/>
    <dgm:cxn modelId="{E3F29DE1-3022-4E1B-9963-0BBA0AECCA60}" type="presParOf" srcId="{B506DFBF-C94D-4106-8EA2-CB795DE94671}" destId="{6800E8A2-8A5F-4464-9DE7-1AE7B9E30412}" srcOrd="2" destOrd="0" presId="urn:microsoft.com/office/officeart/2005/8/layout/venn2"/>
    <dgm:cxn modelId="{805D8AA3-311F-40D8-94CB-E0D616BD90CE}" type="presParOf" srcId="{6800E8A2-8A5F-4464-9DE7-1AE7B9E30412}" destId="{F1C113E0-2EEE-484E-9758-34893140ED8E}" srcOrd="0" destOrd="0" presId="urn:microsoft.com/office/officeart/2005/8/layout/venn2"/>
    <dgm:cxn modelId="{1CAD844B-8CEE-49A9-9485-8A6A8571BB56}" type="presParOf" srcId="{6800E8A2-8A5F-4464-9DE7-1AE7B9E30412}" destId="{6EDD867E-9822-4859-A731-332B3EC30680}" srcOrd="1" destOrd="0" presId="urn:microsoft.com/office/officeart/2005/8/layout/venn2"/>
    <dgm:cxn modelId="{17D8941C-8BF9-4B1D-B783-02792DADD93D}" type="presParOf" srcId="{B506DFBF-C94D-4106-8EA2-CB795DE94671}" destId="{77A3A0F2-3AD8-41A3-B954-DB4007D73D8E}" srcOrd="3" destOrd="0" presId="urn:microsoft.com/office/officeart/2005/8/layout/venn2"/>
    <dgm:cxn modelId="{47EB32BC-BE57-4156-AA5A-DB503F1AFD08}" type="presParOf" srcId="{77A3A0F2-3AD8-41A3-B954-DB4007D73D8E}" destId="{820E9AF8-A567-4929-A5EA-28CE8BFD3F72}" srcOrd="0" destOrd="0" presId="urn:microsoft.com/office/officeart/2005/8/layout/venn2"/>
    <dgm:cxn modelId="{06C6984B-4A46-4C1E-BA1F-9A9EDA9B36B3}" type="presParOf" srcId="{77A3A0F2-3AD8-41A3-B954-DB4007D73D8E}" destId="{09289CCF-705E-439D-8443-639A93BF5354}" srcOrd="1" destOrd="0" presId="urn:microsoft.com/office/officeart/2005/8/layout/venn2"/>
    <dgm:cxn modelId="{D5D2A74C-D4DC-49BD-A4ED-49E07ED75729}" type="presParOf" srcId="{B506DFBF-C94D-4106-8EA2-CB795DE94671}" destId="{320BA071-6DE7-42D0-BE74-A71918FDC6F6}" srcOrd="4" destOrd="0" presId="urn:microsoft.com/office/officeart/2005/8/layout/venn2"/>
    <dgm:cxn modelId="{9C2B2364-80AE-45C9-AD29-0E0C232E389D}" type="presParOf" srcId="{320BA071-6DE7-42D0-BE74-A71918FDC6F6}" destId="{EB828027-D9C5-4D8A-9992-E930FA54A1CD}" srcOrd="0" destOrd="0" presId="urn:microsoft.com/office/officeart/2005/8/layout/venn2"/>
    <dgm:cxn modelId="{E622EB2F-1961-48CF-B79C-3A00C3A36D5D}" type="presParOf" srcId="{320BA071-6DE7-42D0-BE74-A71918FDC6F6}" destId="{DCA9FBFB-161F-478A-8167-CDF7AF3A3F7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9962-CDB9-416E-8734-931A27C1D807}">
      <dsp:nvSpPr>
        <dsp:cNvPr id="0" name=""/>
        <dsp:cNvSpPr/>
      </dsp:nvSpPr>
      <dsp:spPr>
        <a:xfrm>
          <a:off x="1177230" y="0"/>
          <a:ext cx="4600576" cy="4600576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Data</a:t>
          </a:r>
        </a:p>
      </dsp:txBody>
      <dsp:txXfrm>
        <a:off x="2614910" y="230028"/>
        <a:ext cx="1725216" cy="460057"/>
      </dsp:txXfrm>
    </dsp:sp>
    <dsp:sp modelId="{E9F645E3-85FD-421C-AF41-547526E81133}">
      <dsp:nvSpPr>
        <dsp:cNvPr id="0" name=""/>
        <dsp:cNvSpPr/>
      </dsp:nvSpPr>
      <dsp:spPr>
        <a:xfrm>
          <a:off x="1626155" y="690086"/>
          <a:ext cx="3910489" cy="3910489"/>
        </a:xfrm>
        <a:prstGeom prst="ellipse">
          <a:avLst/>
        </a:prstGeom>
        <a:solidFill>
          <a:schemeClr val="accent5">
            <a:shade val="80000"/>
            <a:hueOff val="68160"/>
            <a:satOff val="-17290"/>
            <a:lumOff val="96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TCP/UDP</a:t>
          </a:r>
        </a:p>
      </dsp:txBody>
      <dsp:txXfrm>
        <a:off x="2738200" y="914939"/>
        <a:ext cx="1686398" cy="449706"/>
      </dsp:txXfrm>
    </dsp:sp>
    <dsp:sp modelId="{F1C113E0-2EEE-484E-9758-34893140ED8E}">
      <dsp:nvSpPr>
        <dsp:cNvPr id="0" name=""/>
        <dsp:cNvSpPr/>
      </dsp:nvSpPr>
      <dsp:spPr>
        <a:xfrm>
          <a:off x="1971198" y="1380172"/>
          <a:ext cx="3220403" cy="3220403"/>
        </a:xfrm>
        <a:prstGeom prst="ellipse">
          <a:avLst/>
        </a:prstGeom>
        <a:solidFill>
          <a:schemeClr val="accent5">
            <a:shade val="80000"/>
            <a:hueOff val="136321"/>
            <a:satOff val="-34581"/>
            <a:lumOff val="19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IP</a:t>
          </a:r>
        </a:p>
      </dsp:txBody>
      <dsp:txXfrm>
        <a:off x="2748120" y="1602380"/>
        <a:ext cx="1666558" cy="444415"/>
      </dsp:txXfrm>
    </dsp:sp>
    <dsp:sp modelId="{820E9AF8-A567-4929-A5EA-28CE8BFD3F72}">
      <dsp:nvSpPr>
        <dsp:cNvPr id="0" name=""/>
        <dsp:cNvSpPr/>
      </dsp:nvSpPr>
      <dsp:spPr>
        <a:xfrm>
          <a:off x="2316241" y="2070259"/>
          <a:ext cx="2530316" cy="2530316"/>
        </a:xfrm>
        <a:prstGeom prst="ellipse">
          <a:avLst/>
        </a:prstGeom>
        <a:solidFill>
          <a:schemeClr val="accent5">
            <a:shade val="80000"/>
            <a:hueOff val="204481"/>
            <a:satOff val="-51872"/>
            <a:lumOff val="289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Ethernet</a:t>
          </a:r>
        </a:p>
      </dsp:txBody>
      <dsp:txXfrm>
        <a:off x="2898214" y="2297987"/>
        <a:ext cx="1366371" cy="455457"/>
      </dsp:txXfrm>
    </dsp:sp>
    <dsp:sp modelId="{EB828027-D9C5-4D8A-9992-E930FA54A1CD}">
      <dsp:nvSpPr>
        <dsp:cNvPr id="0" name=""/>
        <dsp:cNvSpPr/>
      </dsp:nvSpPr>
      <dsp:spPr>
        <a:xfrm>
          <a:off x="2661284" y="2760345"/>
          <a:ext cx="1840230" cy="1840230"/>
        </a:xfrm>
        <a:prstGeom prst="ellipse">
          <a:avLst/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Frame</a:t>
          </a:r>
        </a:p>
      </dsp:txBody>
      <dsp:txXfrm>
        <a:off x="2930780" y="3220403"/>
        <a:ext cx="1301239" cy="92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FBB3-2EB5-4DE8-BB24-F3F858CFF1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7779-618B-4EED-943F-1FA424D3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ccd1c413_3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accd1c413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A7779-618B-4EED-943F-1FA424D38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5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TAP – Terminal Access Point</a:t>
            </a:r>
          </a:p>
          <a:p>
            <a:r>
              <a:rPr lang="en-US"/>
              <a:t>Limitations from NIC vs HW TAP, may not capture all traffic</a:t>
            </a:r>
          </a:p>
          <a:p>
            <a:r>
              <a:rPr lang="en-US"/>
              <a:t>Think wiretaps FBI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A7779-618B-4EED-943F-1FA424D38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Topology</a:t>
            </a:r>
          </a:p>
          <a:p>
            <a:r>
              <a:rPr lang="en-US"/>
              <a:t>Noticing IOCs when browsing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A7779-618B-4EED-943F-1FA424D38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4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 what you’re looking for</a:t>
            </a:r>
          </a:p>
          <a:p>
            <a:r>
              <a:rPr lang="en-US"/>
              <a:t>Basic Navigation</a:t>
            </a:r>
          </a:p>
          <a:p>
            <a:r>
              <a:rPr lang="en-US"/>
              <a:t>Wireshark columns</a:t>
            </a:r>
          </a:p>
          <a:p>
            <a:r>
              <a:rPr lang="en-US"/>
              <a:t>Filters</a:t>
            </a:r>
          </a:p>
          <a:p>
            <a:r>
              <a:rPr lang="en-US"/>
              <a:t>Protocol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A7779-618B-4EED-943F-1FA424D38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3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105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>
  <p:cSld name="Agend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3"/>
          <p:cNvCxnSpPr/>
          <p:nvPr/>
        </p:nvCxnSpPr>
        <p:spPr>
          <a:xfrm>
            <a:off x="6748619" y="3862916"/>
            <a:ext cx="3989600" cy="0"/>
          </a:xfrm>
          <a:prstGeom prst="straightConnector1">
            <a:avLst/>
          </a:prstGeom>
          <a:noFill/>
          <a:ln w="63500" cap="flat" cmpd="sng">
            <a:solidFill>
              <a:srgbClr val="CC352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" name="Google Shape;13;p3"/>
          <p:cNvSpPr txBox="1"/>
          <p:nvPr/>
        </p:nvSpPr>
        <p:spPr>
          <a:xfrm rot="5400000">
            <a:off x="-3218800" y="2886000"/>
            <a:ext cx="7013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5100"/>
              <a:buFont typeface="Helvetica Neue"/>
              <a:buNone/>
            </a:pPr>
            <a:r>
              <a:rPr lang="en" sz="6800" b="1" i="0" u="none" strike="noStrike" cap="none">
                <a:solidFill>
                  <a:srgbClr val="F6F6F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FELLOWS</a:t>
            </a:r>
            <a:endParaRPr sz="667"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96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- 3/4 gray; red lower right" preserve="1">
  <p:cSld name="2 - 3/4 gray; red lower righ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descr="PoweredbyCodeFellowsMasterSlides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7" y="3141"/>
            <a:ext cx="12161341" cy="68407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70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- 3/4 gray; red upper right" preserve="1">
  <p:cSld name="2 - 3/4 gray; red upper righ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PoweredbyCodeFellowsMasterSlides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5" y="34"/>
            <a:ext cx="12172377" cy="68469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39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- 3/4 gray; red lower left" preserve="1">
  <p:cSld name="2 - 3/4 gray; red lower lef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 descr="PoweredbyCodeFellowsMasterSlides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929" y="-12467"/>
            <a:ext cx="12194212" cy="685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96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upper right" preserve="1">
  <p:cSld name="3 - 1/5 gray; red upper righ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PoweredbyCodeFellowsMasterSlides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399" y="-5491"/>
            <a:ext cx="12181275" cy="685196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62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lower right" preserve="1">
  <p:cSld name="3 - 1/5 gray; red lower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8" descr="PoweredbyCodeFellowsMasterSlides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" y="-5326"/>
            <a:ext cx="12172493" cy="68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31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lower left" preserve="1">
  <p:cSld name="3 - 1/5 gray; red lower lef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 descr="PoweredbyCodeFellowsMasterSlides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04" y="-5160"/>
            <a:ext cx="12172493" cy="68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3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- 3/4 gray; red lower right">
  <p:cSld name="2 - 3/4 gray; red lower righ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 descr="PoweredbyCodeFellowsMasterSlides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87" y="3142"/>
            <a:ext cx="12161340" cy="684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- 3/4 gray; red lower left">
  <p:cSld name="2 - 3/4 gray; red lower lef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PoweredbyCodeFellowsMasterSlides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929" y="-12468"/>
            <a:ext cx="12194213" cy="685924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upper right">
  <p:cSld name="3 - 1/5 gray; red upper r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6" descr="PoweredbyCodeFellowsMasterSlides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398" y="-5491"/>
            <a:ext cx="12181276" cy="68519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lower right">
  <p:cSld name="3 - 1/5 gray; red lower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7" descr="PoweredbyCodeFellowsMasterSlides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9" y="-5325"/>
            <a:ext cx="12172493" cy="684702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- 1/5 gray; red lower left">
  <p:cSld name="3 - 1/5 gray; red lower lef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8" descr="PoweredbyCodeFellowsMasterSlides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04" y="-5159"/>
            <a:ext cx="12172493" cy="68470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996B-46F2-49C8-B715-60D3D355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4CD7-739B-4E95-873F-31208965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505DD-3491-4926-BAF7-EC5D137F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FDD2-5198-455A-837E-F2B819F65A6F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AFF5E-FB90-4931-AB48-8AACD261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5D6E-33EE-4A91-A2C7-BF2FFD90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90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 descr="PoweredbyCodeFellowsMasterSlides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" y="2607"/>
            <a:ext cx="12163237" cy="684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304800" y="952501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20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596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89000" y="3536951"/>
            <a:ext cx="10414000" cy="79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7F7E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311C3E6B-7BB2-4680-B6D1-7CD0F684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3664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commons.wikimedia.org/wiki/File:Osa_hub.svg" TargetMode="External"/><Relationship Id="rId3" Type="http://schemas.openxmlformats.org/officeDocument/2006/relationships/hyperlink" Target="https://cdn.shopify.com/s/files/1/0069/7014/6875/products/Image-Network-Tap-for-wireshark_1024x1024@2x.jpg?v=1540965732" TargetMode="External"/><Relationship Id="rId7" Type="http://schemas.openxmlformats.org/officeDocument/2006/relationships/hyperlink" Target="http://commons.wikimedia.org/wiki/Category:Network_routers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hyperlink" Target="https://en.wikipedia.org/wiki/Wikipedia:WikiProject_Internet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pngall.com/computer-pc-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138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lopagof.deviantart.com/art/hackaday-sticker-icon-vector-90400280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hyperlink" Target="https://pngimg.com/download/62365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Wikipedia:WikiProject_Internet" TargetMode="External"/><Relationship Id="rId11" Type="http://schemas.openxmlformats.org/officeDocument/2006/relationships/hyperlink" Target="http://www.pngall.com/wi-fi-png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://pixabay.com/en/ear-listen-hear-gossip-sound-25595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pngimg.com/download/48836" TargetMode="External"/><Relationship Id="rId9" Type="http://schemas.openxmlformats.org/officeDocument/2006/relationships/hyperlink" Target="http://en.wikipedia.org/wiki/file:osa_device-wireless-router.svg" TargetMode="Externa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0" descr="cf-logo-horizontal-2-color-blac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95300"/>
            <a:ext cx="1804504" cy="3570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0"/>
          <p:cNvSpPr txBox="1"/>
          <p:nvPr/>
        </p:nvSpPr>
        <p:spPr>
          <a:xfrm>
            <a:off x="666033" y="2609333"/>
            <a:ext cx="108520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n-US" sz="3600">
                <a:solidFill>
                  <a:srgbClr val="000000"/>
                </a:solidFill>
                <a:latin typeface="Helvetica Neue"/>
              </a:rPr>
              <a:t>Network Traffic Analysis with Wireshark</a:t>
            </a:r>
            <a:endParaRPr sz="1000">
              <a:latin typeface="Helvetica Neue"/>
            </a:endParaRPr>
          </a:p>
        </p:txBody>
      </p:sp>
      <p:cxnSp>
        <p:nvCxnSpPr>
          <p:cNvPr id="70" name="Google Shape;70;p20"/>
          <p:cNvCxnSpPr/>
          <p:nvPr/>
        </p:nvCxnSpPr>
        <p:spPr>
          <a:xfrm>
            <a:off x="4983620" y="3810000"/>
            <a:ext cx="2216896" cy="0"/>
          </a:xfrm>
          <a:prstGeom prst="straightConnector1">
            <a:avLst/>
          </a:prstGeom>
          <a:noFill/>
          <a:ln w="25400" cap="flat" cmpd="sng">
            <a:solidFill>
              <a:srgbClr val="CC3524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1" name="Google Shape;71;p20"/>
          <p:cNvSpPr txBox="1"/>
          <p:nvPr/>
        </p:nvSpPr>
        <p:spPr>
          <a:xfrm>
            <a:off x="1648901" y="3938033"/>
            <a:ext cx="8894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7E7F7E"/>
              </a:buClr>
              <a:buSzPts val="1400"/>
            </a:pPr>
            <a:r>
              <a:rPr lang="en" sz="1867">
                <a:solidFill>
                  <a:srgbClr val="7E7F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Djavan Norris</a:t>
            </a:r>
            <a:endParaRPr sz="66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A0CC6-E8E0-4E90-A82F-FA4496829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80" y="1983934"/>
            <a:ext cx="1250797" cy="1250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AA53-3241-4683-B270-4A49C66D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52501"/>
            <a:ext cx="10414000" cy="1211579"/>
          </a:xfrm>
        </p:spPr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4" name="Google Shape;69;p20">
            <a:extLst>
              <a:ext uri="{FF2B5EF4-FFF2-40B4-BE49-F238E27FC236}">
                <a16:creationId xmlns:a16="http://schemas.microsoft.com/office/drawing/2014/main" id="{31BA7754-9D61-4F81-89E9-97724D684460}"/>
              </a:ext>
            </a:extLst>
          </p:cNvPr>
          <p:cNvSpPr txBox="1"/>
          <p:nvPr/>
        </p:nvSpPr>
        <p:spPr>
          <a:xfrm>
            <a:off x="513633" y="3234731"/>
            <a:ext cx="108520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noAutofit/>
          </a:bodyPr>
          <a:lstStyle/>
          <a:p>
            <a:pPr algn="ctr">
              <a:buClr>
                <a:srgbClr val="000000"/>
              </a:buClr>
              <a:buSzPts val="5400"/>
            </a:pPr>
            <a:r>
              <a:rPr lang="en-US" sz="3600">
                <a:solidFill>
                  <a:srgbClr val="000000"/>
                </a:solidFill>
                <a:latin typeface="Helvetica Neue"/>
              </a:rPr>
              <a:t>Network Traffic Analysis with Wireshark</a:t>
            </a:r>
            <a:endParaRPr sz="1000">
              <a:latin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8DC4F-F868-4197-822F-04F4DCEC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2609332"/>
            <a:ext cx="1250797" cy="12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8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96DF4-EA1C-4597-9A75-D05C8DD3213A}"/>
              </a:ext>
            </a:extLst>
          </p:cNvPr>
          <p:cNvSpPr txBox="1"/>
          <p:nvPr/>
        </p:nvSpPr>
        <p:spPr>
          <a:xfrm>
            <a:off x="2712720" y="769034"/>
            <a:ext cx="567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Helvetica Neue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B9186-3377-4853-9261-3A7A3C0952C4}"/>
              </a:ext>
            </a:extLst>
          </p:cNvPr>
          <p:cNvSpPr txBox="1"/>
          <p:nvPr/>
        </p:nvSpPr>
        <p:spPr>
          <a:xfrm>
            <a:off x="6746240" y="3982720"/>
            <a:ext cx="402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Personal Introduction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Why Wireshark?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What is Wireshark?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What Can You Do With it?</a:t>
            </a:r>
          </a:p>
        </p:txBody>
      </p:sp>
    </p:spTree>
    <p:extLst>
      <p:ext uri="{BB962C8B-B14F-4D97-AF65-F5344CB8AC3E}">
        <p14:creationId xmlns:p14="http://schemas.microsoft.com/office/powerpoint/2010/main" val="233336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2C7D-646C-4FBC-827C-3874714C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52501"/>
            <a:ext cx="10414000" cy="790574"/>
          </a:xfrm>
        </p:spPr>
        <p:txBody>
          <a:bodyPr/>
          <a:lstStyle/>
          <a:p>
            <a:r>
              <a:rPr lang="en-US"/>
              <a:t>Personal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9982-3609-440F-91B5-335F57C7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75" y="2355852"/>
            <a:ext cx="10414000" cy="3933188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b="1" err="1">
                <a:solidFill>
                  <a:schemeClr val="tx1"/>
                </a:solidFill>
              </a:rPr>
              <a:t>CyberOps</a:t>
            </a:r>
            <a:r>
              <a:rPr lang="en-US" sz="2000" b="1">
                <a:solidFill>
                  <a:schemeClr val="tx1"/>
                </a:solidFill>
              </a:rPr>
              <a:t> instructor at Code Fellows (nights/weekends)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Cybersecurity Specialist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Lifelong learner 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tx1"/>
                </a:solidFill>
              </a:rPr>
              <a:t>Background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Systems administration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Infrastructure operations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B.S Information Technology (UW)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M.S Cybersecurity (DePaul)</a:t>
            </a:r>
          </a:p>
        </p:txBody>
      </p:sp>
    </p:spTree>
    <p:extLst>
      <p:ext uri="{BB962C8B-B14F-4D97-AF65-F5344CB8AC3E}">
        <p14:creationId xmlns:p14="http://schemas.microsoft.com/office/powerpoint/2010/main" val="145113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17F6-785E-48DE-B006-47DD039AF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4963"/>
            <a:ext cx="10414000" cy="981075"/>
          </a:xfrm>
        </p:spPr>
        <p:txBody>
          <a:bodyPr/>
          <a:lstStyle/>
          <a:p>
            <a:pPr algn="ctr"/>
            <a:r>
              <a:rPr lang="en-US"/>
              <a:t>Why Wireshark?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C35B-3F19-429E-8C1D-845BE20D0E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65580"/>
            <a:ext cx="9245600" cy="4783138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Just about everyone relies network services to do everyday things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Work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Shop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Video Games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Many rely on experts to ensure CIA of data over a network 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This can be costly (time and money)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The majority of widely successful cyber attacks occur remotely over networks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Network administrators/analyst/engineers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Cybersecurity professionals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tx1"/>
                </a:solidFill>
              </a:rPr>
              <a:t>Even compliance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b="1">
                <a:solidFill>
                  <a:schemeClr val="tx1"/>
                </a:solidFill>
              </a:rPr>
              <a:t>Extremely valuable skill in current technology market</a:t>
            </a:r>
          </a:p>
        </p:txBody>
      </p:sp>
    </p:spTree>
    <p:extLst>
      <p:ext uri="{BB962C8B-B14F-4D97-AF65-F5344CB8AC3E}">
        <p14:creationId xmlns:p14="http://schemas.microsoft.com/office/powerpoint/2010/main" val="103158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0E1F-821D-42DF-8B90-79732F6E7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5638"/>
            <a:ext cx="10414000" cy="763587"/>
          </a:xfrm>
        </p:spPr>
        <p:txBody>
          <a:bodyPr/>
          <a:lstStyle/>
          <a:p>
            <a:pPr algn="ctr"/>
            <a:r>
              <a:rPr lang="en-US"/>
              <a:t>What is Wireshark?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3017-E7D2-4695-B148-81482DF6D6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70125"/>
            <a:ext cx="7458075" cy="1971675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Software packet analyzer that enables you to “</a:t>
            </a:r>
            <a:r>
              <a:rPr lang="en-US" sz="2000">
                <a:solidFill>
                  <a:schemeClr val="tx1"/>
                </a:solidFill>
                <a:hlinkClick r:id="rId3"/>
              </a:rPr>
              <a:t>TAP</a:t>
            </a:r>
            <a:r>
              <a:rPr lang="en-US" sz="2000">
                <a:solidFill>
                  <a:schemeClr val="tx1"/>
                </a:solidFill>
              </a:rPr>
              <a:t>” in to a network to analyze traffic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GUI with options for terminal commands (</a:t>
            </a:r>
            <a:r>
              <a:rPr lang="en-US" sz="2000" err="1">
                <a:solidFill>
                  <a:schemeClr val="tx1"/>
                </a:solidFill>
              </a:rPr>
              <a:t>tshark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A2A3BF-897B-48F2-986F-2752A7125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443" y="5272730"/>
            <a:ext cx="12192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CF2C49-25EE-4E4F-84CB-B1B096309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39206" y="5372743"/>
            <a:ext cx="1143000" cy="1019175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CE3798-B217-470D-83D0-271E3523FB69}"/>
              </a:ext>
            </a:extLst>
          </p:cNvPr>
          <p:cNvCxnSpPr/>
          <p:nvPr/>
        </p:nvCxnSpPr>
        <p:spPr>
          <a:xfrm>
            <a:off x="5191760" y="5882330"/>
            <a:ext cx="11582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73D605-DBBA-4EF2-AC90-E4F0966E8DE6}"/>
              </a:ext>
            </a:extLst>
          </p:cNvPr>
          <p:cNvCxnSpPr/>
          <p:nvPr/>
        </p:nvCxnSpPr>
        <p:spPr>
          <a:xfrm>
            <a:off x="2103120" y="5861700"/>
            <a:ext cx="11582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57B555-CDA7-46A2-80C7-40B9EC0AFD80}"/>
              </a:ext>
            </a:extLst>
          </p:cNvPr>
          <p:cNvCxnSpPr/>
          <p:nvPr/>
        </p:nvCxnSpPr>
        <p:spPr>
          <a:xfrm flipH="1">
            <a:off x="5313680" y="6167120"/>
            <a:ext cx="10363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5BEE-1C60-4F8D-9DDA-735DF8365BFE}"/>
              </a:ext>
            </a:extLst>
          </p:cNvPr>
          <p:cNvCxnSpPr/>
          <p:nvPr/>
        </p:nvCxnSpPr>
        <p:spPr>
          <a:xfrm flipH="1">
            <a:off x="2164080" y="6167120"/>
            <a:ext cx="10363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7A99730-9E2E-47A9-845E-29E3E29B39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44678" y="5054975"/>
            <a:ext cx="1436955" cy="143695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98C1A63-7E94-494B-B8F6-675C9561A7F0}"/>
              </a:ext>
            </a:extLst>
          </p:cNvPr>
          <p:cNvGrpSpPr/>
          <p:nvPr/>
        </p:nvGrpSpPr>
        <p:grpSpPr>
          <a:xfrm>
            <a:off x="8166009" y="3023288"/>
            <a:ext cx="1929024" cy="1929024"/>
            <a:chOff x="5238856" y="2571856"/>
            <a:chExt cx="2325259" cy="232525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2C608CD-87AD-4A35-A275-30F1F7C57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238856" y="2571856"/>
              <a:ext cx="2325259" cy="232525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3E5DA15-D368-4FD6-B04D-1E2FB1522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065" y="3255977"/>
              <a:ext cx="574798" cy="574798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3A52EA99-F971-487D-8F70-0D04724BA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753769" y="5272730"/>
            <a:ext cx="1219200" cy="1219200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DD3FEC1-3044-4B21-A848-21E3E420F277}"/>
              </a:ext>
            </a:extLst>
          </p:cNvPr>
          <p:cNvSpPr/>
          <p:nvPr/>
        </p:nvSpPr>
        <p:spPr>
          <a:xfrm>
            <a:off x="7112000" y="6187440"/>
            <a:ext cx="2560320" cy="509695"/>
          </a:xfrm>
          <a:custGeom>
            <a:avLst/>
            <a:gdLst>
              <a:gd name="connsiteX0" fmla="*/ 2560320 w 2560320"/>
              <a:gd name="connsiteY0" fmla="*/ 111760 h 509695"/>
              <a:gd name="connsiteX1" fmla="*/ 2468880 w 2560320"/>
              <a:gd name="connsiteY1" fmla="*/ 162560 h 509695"/>
              <a:gd name="connsiteX2" fmla="*/ 2377440 w 2560320"/>
              <a:gd name="connsiteY2" fmla="*/ 203200 h 509695"/>
              <a:gd name="connsiteX3" fmla="*/ 2265680 w 2560320"/>
              <a:gd name="connsiteY3" fmla="*/ 284480 h 509695"/>
              <a:gd name="connsiteX4" fmla="*/ 2072640 w 2560320"/>
              <a:gd name="connsiteY4" fmla="*/ 375920 h 509695"/>
              <a:gd name="connsiteX5" fmla="*/ 2001520 w 2560320"/>
              <a:gd name="connsiteY5" fmla="*/ 416560 h 509695"/>
              <a:gd name="connsiteX6" fmla="*/ 1930400 w 2560320"/>
              <a:gd name="connsiteY6" fmla="*/ 447040 h 509695"/>
              <a:gd name="connsiteX7" fmla="*/ 1879600 w 2560320"/>
              <a:gd name="connsiteY7" fmla="*/ 477520 h 509695"/>
              <a:gd name="connsiteX8" fmla="*/ 1828800 w 2560320"/>
              <a:gd name="connsiteY8" fmla="*/ 487680 h 509695"/>
              <a:gd name="connsiteX9" fmla="*/ 1767840 w 2560320"/>
              <a:gd name="connsiteY9" fmla="*/ 508000 h 509695"/>
              <a:gd name="connsiteX10" fmla="*/ 1432560 w 2560320"/>
              <a:gd name="connsiteY10" fmla="*/ 487680 h 509695"/>
              <a:gd name="connsiteX11" fmla="*/ 1351280 w 2560320"/>
              <a:gd name="connsiteY11" fmla="*/ 457200 h 509695"/>
              <a:gd name="connsiteX12" fmla="*/ 1270000 w 2560320"/>
              <a:gd name="connsiteY12" fmla="*/ 436880 h 509695"/>
              <a:gd name="connsiteX13" fmla="*/ 1158240 w 2560320"/>
              <a:gd name="connsiteY13" fmla="*/ 396240 h 509695"/>
              <a:gd name="connsiteX14" fmla="*/ 1117600 w 2560320"/>
              <a:gd name="connsiteY14" fmla="*/ 375920 h 509695"/>
              <a:gd name="connsiteX15" fmla="*/ 853440 w 2560320"/>
              <a:gd name="connsiteY15" fmla="*/ 355600 h 509695"/>
              <a:gd name="connsiteX16" fmla="*/ 822960 w 2560320"/>
              <a:gd name="connsiteY16" fmla="*/ 335280 h 509695"/>
              <a:gd name="connsiteX17" fmla="*/ 792480 w 2560320"/>
              <a:gd name="connsiteY17" fmla="*/ 325120 h 509695"/>
              <a:gd name="connsiteX18" fmla="*/ 243840 w 2560320"/>
              <a:gd name="connsiteY18" fmla="*/ 304800 h 509695"/>
              <a:gd name="connsiteX19" fmla="*/ 203200 w 2560320"/>
              <a:gd name="connsiteY19" fmla="*/ 294640 h 509695"/>
              <a:gd name="connsiteX20" fmla="*/ 162560 w 2560320"/>
              <a:gd name="connsiteY20" fmla="*/ 274320 h 509695"/>
              <a:gd name="connsiteX21" fmla="*/ 132080 w 2560320"/>
              <a:gd name="connsiteY21" fmla="*/ 264160 h 509695"/>
              <a:gd name="connsiteX22" fmla="*/ 101600 w 2560320"/>
              <a:gd name="connsiteY22" fmla="*/ 233680 h 509695"/>
              <a:gd name="connsiteX23" fmla="*/ 60960 w 2560320"/>
              <a:gd name="connsiteY23" fmla="*/ 223520 h 509695"/>
              <a:gd name="connsiteX24" fmla="*/ 40640 w 2560320"/>
              <a:gd name="connsiteY24" fmla="*/ 162560 h 509695"/>
              <a:gd name="connsiteX25" fmla="*/ 30480 w 2560320"/>
              <a:gd name="connsiteY25" fmla="*/ 132080 h 509695"/>
              <a:gd name="connsiteX26" fmla="*/ 10160 w 2560320"/>
              <a:gd name="connsiteY26" fmla="*/ 30480 h 509695"/>
              <a:gd name="connsiteX27" fmla="*/ 0 w 2560320"/>
              <a:gd name="connsiteY27" fmla="*/ 0 h 50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0320" h="509695">
                <a:moveTo>
                  <a:pt x="2560320" y="111760"/>
                </a:moveTo>
                <a:cubicBezTo>
                  <a:pt x="2529840" y="128693"/>
                  <a:pt x="2500067" y="146967"/>
                  <a:pt x="2468880" y="162560"/>
                </a:cubicBezTo>
                <a:cubicBezTo>
                  <a:pt x="2439047" y="177477"/>
                  <a:pt x="2406042" y="186039"/>
                  <a:pt x="2377440" y="203200"/>
                </a:cubicBezTo>
                <a:cubicBezTo>
                  <a:pt x="2337941" y="226900"/>
                  <a:pt x="2304302" y="259376"/>
                  <a:pt x="2265680" y="284480"/>
                </a:cubicBezTo>
                <a:cubicBezTo>
                  <a:pt x="2156887" y="355196"/>
                  <a:pt x="2191412" y="320027"/>
                  <a:pt x="2072640" y="375920"/>
                </a:cubicBezTo>
                <a:cubicBezTo>
                  <a:pt x="2047935" y="387546"/>
                  <a:pt x="2025942" y="404349"/>
                  <a:pt x="2001520" y="416560"/>
                </a:cubicBezTo>
                <a:cubicBezTo>
                  <a:pt x="1978451" y="428095"/>
                  <a:pt x="1953469" y="435505"/>
                  <a:pt x="1930400" y="447040"/>
                </a:cubicBezTo>
                <a:cubicBezTo>
                  <a:pt x="1912737" y="455871"/>
                  <a:pt x="1897935" y="470186"/>
                  <a:pt x="1879600" y="477520"/>
                </a:cubicBezTo>
                <a:cubicBezTo>
                  <a:pt x="1863566" y="483933"/>
                  <a:pt x="1845460" y="483136"/>
                  <a:pt x="1828800" y="487680"/>
                </a:cubicBezTo>
                <a:cubicBezTo>
                  <a:pt x="1808136" y="493316"/>
                  <a:pt x="1767840" y="508000"/>
                  <a:pt x="1767840" y="508000"/>
                </a:cubicBezTo>
                <a:cubicBezTo>
                  <a:pt x="1726092" y="506560"/>
                  <a:pt x="1530621" y="520367"/>
                  <a:pt x="1432560" y="487680"/>
                </a:cubicBezTo>
                <a:cubicBezTo>
                  <a:pt x="1386368" y="472283"/>
                  <a:pt x="1390517" y="467901"/>
                  <a:pt x="1351280" y="457200"/>
                </a:cubicBezTo>
                <a:cubicBezTo>
                  <a:pt x="1324337" y="449852"/>
                  <a:pt x="1270000" y="436880"/>
                  <a:pt x="1270000" y="436880"/>
                </a:cubicBezTo>
                <a:cubicBezTo>
                  <a:pt x="1155206" y="360351"/>
                  <a:pt x="1391056" y="512648"/>
                  <a:pt x="1158240" y="396240"/>
                </a:cubicBezTo>
                <a:cubicBezTo>
                  <a:pt x="1144693" y="389467"/>
                  <a:pt x="1132613" y="377922"/>
                  <a:pt x="1117600" y="375920"/>
                </a:cubicBezTo>
                <a:cubicBezTo>
                  <a:pt x="1030061" y="364248"/>
                  <a:pt x="853440" y="355600"/>
                  <a:pt x="853440" y="355600"/>
                </a:cubicBezTo>
                <a:cubicBezTo>
                  <a:pt x="843280" y="348827"/>
                  <a:pt x="833882" y="340741"/>
                  <a:pt x="822960" y="335280"/>
                </a:cubicBezTo>
                <a:cubicBezTo>
                  <a:pt x="813381" y="330491"/>
                  <a:pt x="803175" y="325683"/>
                  <a:pt x="792480" y="325120"/>
                </a:cubicBezTo>
                <a:cubicBezTo>
                  <a:pt x="609728" y="315501"/>
                  <a:pt x="426720" y="311573"/>
                  <a:pt x="243840" y="304800"/>
                </a:cubicBezTo>
                <a:cubicBezTo>
                  <a:pt x="230293" y="301413"/>
                  <a:pt x="216275" y="299543"/>
                  <a:pt x="203200" y="294640"/>
                </a:cubicBezTo>
                <a:cubicBezTo>
                  <a:pt x="189019" y="289322"/>
                  <a:pt x="176481" y="280286"/>
                  <a:pt x="162560" y="274320"/>
                </a:cubicBezTo>
                <a:cubicBezTo>
                  <a:pt x="152716" y="270101"/>
                  <a:pt x="142240" y="267547"/>
                  <a:pt x="132080" y="264160"/>
                </a:cubicBezTo>
                <a:cubicBezTo>
                  <a:pt x="121920" y="254000"/>
                  <a:pt x="114075" y="240809"/>
                  <a:pt x="101600" y="233680"/>
                </a:cubicBezTo>
                <a:cubicBezTo>
                  <a:pt x="89476" y="226752"/>
                  <a:pt x="70047" y="234122"/>
                  <a:pt x="60960" y="223520"/>
                </a:cubicBezTo>
                <a:cubicBezTo>
                  <a:pt x="47021" y="207257"/>
                  <a:pt x="47413" y="182880"/>
                  <a:pt x="40640" y="162560"/>
                </a:cubicBezTo>
                <a:cubicBezTo>
                  <a:pt x="37253" y="152400"/>
                  <a:pt x="32580" y="142582"/>
                  <a:pt x="30480" y="132080"/>
                </a:cubicBezTo>
                <a:cubicBezTo>
                  <a:pt x="23707" y="98213"/>
                  <a:pt x="21082" y="63245"/>
                  <a:pt x="10160" y="3048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D49182-644C-49F0-9C98-6F2757573FF3}"/>
              </a:ext>
            </a:extLst>
          </p:cNvPr>
          <p:cNvSpPr/>
          <p:nvPr/>
        </p:nvSpPr>
        <p:spPr>
          <a:xfrm>
            <a:off x="7202716" y="4551680"/>
            <a:ext cx="1717764" cy="1869440"/>
          </a:xfrm>
          <a:custGeom>
            <a:avLst/>
            <a:gdLst>
              <a:gd name="connsiteX0" fmla="*/ 1717764 w 1717764"/>
              <a:gd name="connsiteY0" fmla="*/ 0 h 1869440"/>
              <a:gd name="connsiteX1" fmla="*/ 1707604 w 1717764"/>
              <a:gd name="connsiteY1" fmla="*/ 162560 h 1869440"/>
              <a:gd name="connsiteX2" fmla="*/ 1687284 w 1717764"/>
              <a:gd name="connsiteY2" fmla="*/ 223520 h 1869440"/>
              <a:gd name="connsiteX3" fmla="*/ 1666964 w 1717764"/>
              <a:gd name="connsiteY3" fmla="*/ 477520 h 1869440"/>
              <a:gd name="connsiteX4" fmla="*/ 1656804 w 1717764"/>
              <a:gd name="connsiteY4" fmla="*/ 548640 h 1869440"/>
              <a:gd name="connsiteX5" fmla="*/ 1636484 w 1717764"/>
              <a:gd name="connsiteY5" fmla="*/ 579120 h 1869440"/>
              <a:gd name="connsiteX6" fmla="*/ 1585684 w 1717764"/>
              <a:gd name="connsiteY6" fmla="*/ 670560 h 1869440"/>
              <a:gd name="connsiteX7" fmla="*/ 1534884 w 1717764"/>
              <a:gd name="connsiteY7" fmla="*/ 812800 h 1869440"/>
              <a:gd name="connsiteX8" fmla="*/ 1514564 w 1717764"/>
              <a:gd name="connsiteY8" fmla="*/ 863600 h 1869440"/>
              <a:gd name="connsiteX9" fmla="*/ 1494244 w 1717764"/>
              <a:gd name="connsiteY9" fmla="*/ 894080 h 1869440"/>
              <a:gd name="connsiteX10" fmla="*/ 1473924 w 1717764"/>
              <a:gd name="connsiteY10" fmla="*/ 965200 h 1869440"/>
              <a:gd name="connsiteX11" fmla="*/ 1433284 w 1717764"/>
              <a:gd name="connsiteY11" fmla="*/ 1046480 h 1869440"/>
              <a:gd name="connsiteX12" fmla="*/ 1423124 w 1717764"/>
              <a:gd name="connsiteY12" fmla="*/ 1076960 h 1869440"/>
              <a:gd name="connsiteX13" fmla="*/ 1372324 w 1717764"/>
              <a:gd name="connsiteY13" fmla="*/ 1158240 h 1869440"/>
              <a:gd name="connsiteX14" fmla="*/ 1352004 w 1717764"/>
              <a:gd name="connsiteY14" fmla="*/ 1239520 h 1869440"/>
              <a:gd name="connsiteX15" fmla="*/ 1331684 w 1717764"/>
              <a:gd name="connsiteY15" fmla="*/ 1280160 h 1869440"/>
              <a:gd name="connsiteX16" fmla="*/ 1321524 w 1717764"/>
              <a:gd name="connsiteY16" fmla="*/ 1310640 h 1869440"/>
              <a:gd name="connsiteX17" fmla="*/ 1280884 w 1717764"/>
              <a:gd name="connsiteY17" fmla="*/ 1402080 h 1869440"/>
              <a:gd name="connsiteX18" fmla="*/ 1260564 w 1717764"/>
              <a:gd name="connsiteY18" fmla="*/ 1463040 h 1869440"/>
              <a:gd name="connsiteX19" fmla="*/ 1250404 w 1717764"/>
              <a:gd name="connsiteY19" fmla="*/ 1503680 h 1869440"/>
              <a:gd name="connsiteX20" fmla="*/ 1189444 w 1717764"/>
              <a:gd name="connsiteY20" fmla="*/ 1554480 h 1869440"/>
              <a:gd name="connsiteX21" fmla="*/ 1179284 w 1717764"/>
              <a:gd name="connsiteY21" fmla="*/ 1584960 h 1869440"/>
              <a:gd name="connsiteX22" fmla="*/ 1148804 w 1717764"/>
              <a:gd name="connsiteY22" fmla="*/ 1605280 h 1869440"/>
              <a:gd name="connsiteX23" fmla="*/ 1118324 w 1717764"/>
              <a:gd name="connsiteY23" fmla="*/ 1635760 h 1869440"/>
              <a:gd name="connsiteX24" fmla="*/ 1057364 w 1717764"/>
              <a:gd name="connsiteY24" fmla="*/ 1696720 h 1869440"/>
              <a:gd name="connsiteX25" fmla="*/ 1006564 w 1717764"/>
              <a:gd name="connsiteY25" fmla="*/ 1747520 h 1869440"/>
              <a:gd name="connsiteX26" fmla="*/ 976084 w 1717764"/>
              <a:gd name="connsiteY26" fmla="*/ 1778000 h 1869440"/>
              <a:gd name="connsiteX27" fmla="*/ 955764 w 1717764"/>
              <a:gd name="connsiteY27" fmla="*/ 1808480 h 1869440"/>
              <a:gd name="connsiteX28" fmla="*/ 915124 w 1717764"/>
              <a:gd name="connsiteY28" fmla="*/ 1828800 h 1869440"/>
              <a:gd name="connsiteX29" fmla="*/ 854164 w 1717764"/>
              <a:gd name="connsiteY29" fmla="*/ 1849120 h 1869440"/>
              <a:gd name="connsiteX30" fmla="*/ 793204 w 1717764"/>
              <a:gd name="connsiteY30" fmla="*/ 1869440 h 1869440"/>
              <a:gd name="connsiteX31" fmla="*/ 346164 w 1717764"/>
              <a:gd name="connsiteY31" fmla="*/ 1859280 h 1869440"/>
              <a:gd name="connsiteX32" fmla="*/ 285204 w 1717764"/>
              <a:gd name="connsiteY32" fmla="*/ 1818640 h 1869440"/>
              <a:gd name="connsiteX33" fmla="*/ 234404 w 1717764"/>
              <a:gd name="connsiteY33" fmla="*/ 1808480 h 1869440"/>
              <a:gd name="connsiteX34" fmla="*/ 203924 w 1717764"/>
              <a:gd name="connsiteY34" fmla="*/ 1788160 h 1869440"/>
              <a:gd name="connsiteX35" fmla="*/ 153124 w 1717764"/>
              <a:gd name="connsiteY35" fmla="*/ 1778000 h 1869440"/>
              <a:gd name="connsiteX36" fmla="*/ 132804 w 1717764"/>
              <a:gd name="connsiteY36" fmla="*/ 1747520 h 1869440"/>
              <a:gd name="connsiteX37" fmla="*/ 102324 w 1717764"/>
              <a:gd name="connsiteY37" fmla="*/ 1737360 h 1869440"/>
              <a:gd name="connsiteX38" fmla="*/ 10884 w 1717764"/>
              <a:gd name="connsiteY38" fmla="*/ 1686560 h 1869440"/>
              <a:gd name="connsiteX39" fmla="*/ 112484 w 1717764"/>
              <a:gd name="connsiteY39" fmla="*/ 1656080 h 186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17764" h="1869440">
                <a:moveTo>
                  <a:pt x="1717764" y="0"/>
                </a:moveTo>
                <a:cubicBezTo>
                  <a:pt x="1714377" y="54187"/>
                  <a:pt x="1714940" y="108765"/>
                  <a:pt x="1707604" y="162560"/>
                </a:cubicBezTo>
                <a:cubicBezTo>
                  <a:pt x="1704710" y="183783"/>
                  <a:pt x="1690025" y="202277"/>
                  <a:pt x="1687284" y="223520"/>
                </a:cubicBezTo>
                <a:cubicBezTo>
                  <a:pt x="1676414" y="307759"/>
                  <a:pt x="1678976" y="393436"/>
                  <a:pt x="1666964" y="477520"/>
                </a:cubicBezTo>
                <a:cubicBezTo>
                  <a:pt x="1663577" y="501227"/>
                  <a:pt x="1663685" y="525703"/>
                  <a:pt x="1656804" y="548640"/>
                </a:cubicBezTo>
                <a:cubicBezTo>
                  <a:pt x="1653295" y="560336"/>
                  <a:pt x="1642956" y="568765"/>
                  <a:pt x="1636484" y="579120"/>
                </a:cubicBezTo>
                <a:cubicBezTo>
                  <a:pt x="1616756" y="610685"/>
                  <a:pt x="1600613" y="636970"/>
                  <a:pt x="1585684" y="670560"/>
                </a:cubicBezTo>
                <a:cubicBezTo>
                  <a:pt x="1544533" y="763150"/>
                  <a:pt x="1586808" y="682989"/>
                  <a:pt x="1534884" y="812800"/>
                </a:cubicBezTo>
                <a:cubicBezTo>
                  <a:pt x="1528111" y="829733"/>
                  <a:pt x="1522720" y="847288"/>
                  <a:pt x="1514564" y="863600"/>
                </a:cubicBezTo>
                <a:cubicBezTo>
                  <a:pt x="1509103" y="874522"/>
                  <a:pt x="1499705" y="883158"/>
                  <a:pt x="1494244" y="894080"/>
                </a:cubicBezTo>
                <a:cubicBezTo>
                  <a:pt x="1476969" y="928629"/>
                  <a:pt x="1490200" y="926137"/>
                  <a:pt x="1473924" y="965200"/>
                </a:cubicBezTo>
                <a:cubicBezTo>
                  <a:pt x="1462274" y="993161"/>
                  <a:pt x="1442863" y="1017743"/>
                  <a:pt x="1433284" y="1046480"/>
                </a:cubicBezTo>
                <a:cubicBezTo>
                  <a:pt x="1429897" y="1056640"/>
                  <a:pt x="1428437" y="1067661"/>
                  <a:pt x="1423124" y="1076960"/>
                </a:cubicBezTo>
                <a:cubicBezTo>
                  <a:pt x="1317611" y="1261608"/>
                  <a:pt x="1459200" y="984487"/>
                  <a:pt x="1372324" y="1158240"/>
                </a:cubicBezTo>
                <a:cubicBezTo>
                  <a:pt x="1366361" y="1188057"/>
                  <a:pt x="1363720" y="1212184"/>
                  <a:pt x="1352004" y="1239520"/>
                </a:cubicBezTo>
                <a:cubicBezTo>
                  <a:pt x="1346038" y="1253441"/>
                  <a:pt x="1337650" y="1266239"/>
                  <a:pt x="1331684" y="1280160"/>
                </a:cubicBezTo>
                <a:cubicBezTo>
                  <a:pt x="1327465" y="1290004"/>
                  <a:pt x="1325743" y="1300796"/>
                  <a:pt x="1321524" y="1310640"/>
                </a:cubicBezTo>
                <a:cubicBezTo>
                  <a:pt x="1283195" y="1400075"/>
                  <a:pt x="1318694" y="1298103"/>
                  <a:pt x="1280884" y="1402080"/>
                </a:cubicBezTo>
                <a:cubicBezTo>
                  <a:pt x="1273564" y="1422210"/>
                  <a:pt x="1265759" y="1442260"/>
                  <a:pt x="1260564" y="1463040"/>
                </a:cubicBezTo>
                <a:cubicBezTo>
                  <a:pt x="1257177" y="1476587"/>
                  <a:pt x="1257332" y="1491556"/>
                  <a:pt x="1250404" y="1503680"/>
                </a:cubicBezTo>
                <a:cubicBezTo>
                  <a:pt x="1238369" y="1524742"/>
                  <a:pt x="1208866" y="1541532"/>
                  <a:pt x="1189444" y="1554480"/>
                </a:cubicBezTo>
                <a:cubicBezTo>
                  <a:pt x="1186057" y="1564640"/>
                  <a:pt x="1185974" y="1576597"/>
                  <a:pt x="1179284" y="1584960"/>
                </a:cubicBezTo>
                <a:cubicBezTo>
                  <a:pt x="1171656" y="1594495"/>
                  <a:pt x="1158185" y="1597463"/>
                  <a:pt x="1148804" y="1605280"/>
                </a:cubicBezTo>
                <a:cubicBezTo>
                  <a:pt x="1137766" y="1614478"/>
                  <a:pt x="1127675" y="1624851"/>
                  <a:pt x="1118324" y="1635760"/>
                </a:cubicBezTo>
                <a:cubicBezTo>
                  <a:pt x="1067915" y="1694570"/>
                  <a:pt x="1111021" y="1660949"/>
                  <a:pt x="1057364" y="1696720"/>
                </a:cubicBezTo>
                <a:cubicBezTo>
                  <a:pt x="1020111" y="1752600"/>
                  <a:pt x="1057364" y="1705187"/>
                  <a:pt x="1006564" y="1747520"/>
                </a:cubicBezTo>
                <a:cubicBezTo>
                  <a:pt x="995526" y="1756718"/>
                  <a:pt x="985282" y="1766962"/>
                  <a:pt x="976084" y="1778000"/>
                </a:cubicBezTo>
                <a:cubicBezTo>
                  <a:pt x="968267" y="1787381"/>
                  <a:pt x="965145" y="1800663"/>
                  <a:pt x="955764" y="1808480"/>
                </a:cubicBezTo>
                <a:cubicBezTo>
                  <a:pt x="944129" y="1818176"/>
                  <a:pt x="929186" y="1823175"/>
                  <a:pt x="915124" y="1828800"/>
                </a:cubicBezTo>
                <a:cubicBezTo>
                  <a:pt x="895237" y="1836755"/>
                  <a:pt x="874484" y="1842347"/>
                  <a:pt x="854164" y="1849120"/>
                </a:cubicBezTo>
                <a:lnTo>
                  <a:pt x="793204" y="1869440"/>
                </a:lnTo>
                <a:lnTo>
                  <a:pt x="346164" y="1859280"/>
                </a:lnTo>
                <a:cubicBezTo>
                  <a:pt x="321864" y="1856850"/>
                  <a:pt x="309151" y="1823429"/>
                  <a:pt x="285204" y="1818640"/>
                </a:cubicBezTo>
                <a:lnTo>
                  <a:pt x="234404" y="1808480"/>
                </a:lnTo>
                <a:cubicBezTo>
                  <a:pt x="224244" y="1801707"/>
                  <a:pt x="215357" y="1792447"/>
                  <a:pt x="203924" y="1788160"/>
                </a:cubicBezTo>
                <a:cubicBezTo>
                  <a:pt x="187755" y="1782097"/>
                  <a:pt x="168117" y="1786568"/>
                  <a:pt x="153124" y="1778000"/>
                </a:cubicBezTo>
                <a:cubicBezTo>
                  <a:pt x="142522" y="1771942"/>
                  <a:pt x="142339" y="1755148"/>
                  <a:pt x="132804" y="1747520"/>
                </a:cubicBezTo>
                <a:cubicBezTo>
                  <a:pt x="124441" y="1740830"/>
                  <a:pt x="111686" y="1742561"/>
                  <a:pt x="102324" y="1737360"/>
                </a:cubicBezTo>
                <a:cubicBezTo>
                  <a:pt x="-2482" y="1679134"/>
                  <a:pt x="79853" y="1709550"/>
                  <a:pt x="10884" y="1686560"/>
                </a:cubicBezTo>
                <a:cubicBezTo>
                  <a:pt x="-11057" y="1620738"/>
                  <a:pt x="-9986" y="1656080"/>
                  <a:pt x="112484" y="16560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llout: Left-Right Arrow 57">
            <a:extLst>
              <a:ext uri="{FF2B5EF4-FFF2-40B4-BE49-F238E27FC236}">
                <a16:creationId xmlns:a16="http://schemas.microsoft.com/office/drawing/2014/main" id="{165737FB-2BB6-449B-8566-C5FECF8E7B96}"/>
              </a:ext>
            </a:extLst>
          </p:cNvPr>
          <p:cNvSpPr/>
          <p:nvPr/>
        </p:nvSpPr>
        <p:spPr>
          <a:xfrm rot="17395065">
            <a:off x="8258807" y="5205387"/>
            <a:ext cx="919627" cy="33471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7110A2C-7CAD-4EB6-BC05-06E72AD4E58F}"/>
              </a:ext>
            </a:extLst>
          </p:cNvPr>
          <p:cNvSpPr txBox="1"/>
          <p:nvPr/>
        </p:nvSpPr>
        <p:spPr>
          <a:xfrm flipH="1">
            <a:off x="3925580" y="511884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Router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4E3342C-3F30-4031-8F12-6413576E824F}"/>
              </a:ext>
            </a:extLst>
          </p:cNvPr>
          <p:cNvSpPr txBox="1"/>
          <p:nvPr/>
        </p:nvSpPr>
        <p:spPr>
          <a:xfrm>
            <a:off x="7050381" y="5308895"/>
            <a:ext cx="90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switch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0896B5-A28E-4BEB-806E-E9F84A06F15B}"/>
              </a:ext>
            </a:extLst>
          </p:cNvPr>
          <p:cNvSpPr txBox="1"/>
          <p:nvPr/>
        </p:nvSpPr>
        <p:spPr>
          <a:xfrm rot="242541" flipH="1">
            <a:off x="8552558" y="3160928"/>
            <a:ext cx="1436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Wireshark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2B0781-7D8A-4405-8152-B61112DE944E}"/>
              </a:ext>
            </a:extLst>
          </p:cNvPr>
          <p:cNvSpPr txBox="1"/>
          <p:nvPr/>
        </p:nvSpPr>
        <p:spPr>
          <a:xfrm rot="21023481">
            <a:off x="9763485" y="4897031"/>
            <a:ext cx="1436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Network host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040D50-2D4E-4B48-9D59-7131B9E286ED}"/>
              </a:ext>
            </a:extLst>
          </p:cNvPr>
          <p:cNvSpPr txBox="1"/>
          <p:nvPr/>
        </p:nvSpPr>
        <p:spPr>
          <a:xfrm rot="17352837">
            <a:off x="7772813" y="4897031"/>
            <a:ext cx="148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Captured 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6737CC-F340-4A5D-93B1-3EF92A757605}"/>
              </a:ext>
            </a:extLst>
          </p:cNvPr>
          <p:cNvSpPr txBox="1"/>
          <p:nvPr/>
        </p:nvSpPr>
        <p:spPr>
          <a:xfrm>
            <a:off x="787190" y="5005282"/>
            <a:ext cx="1065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Internet </a:t>
            </a:r>
          </a:p>
        </p:txBody>
      </p:sp>
    </p:spTree>
    <p:extLst>
      <p:ext uri="{BB962C8B-B14F-4D97-AF65-F5344CB8AC3E}">
        <p14:creationId xmlns:p14="http://schemas.microsoft.com/office/powerpoint/2010/main" val="116991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A2F7-66FC-4508-9B1A-4DF89ADAB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81063"/>
            <a:ext cx="10414000" cy="531812"/>
          </a:xfrm>
        </p:spPr>
        <p:txBody>
          <a:bodyPr/>
          <a:lstStyle/>
          <a:p>
            <a:pPr algn="ctr"/>
            <a:r>
              <a:rPr lang="en-US"/>
              <a:t>What Can it REALLY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CAF8F-C8D0-4FDD-A610-7D58CACF6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39913"/>
            <a:ext cx="10414000" cy="4137025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Troubleshoot network problems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Detect suspect network traffic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DDoS/DoS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Malicious data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Identify notorious hosts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Provide detailed traffic log data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Verify secure communication channels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Reverse engineer network protocols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Monitor network bandwidth utilization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13EF52-5B8E-4F71-802D-4952E4FF3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5120009" y="2502512"/>
            <a:ext cx="5196282" cy="32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3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94F0-DAB7-4E76-B74F-3D86F96F0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00"/>
            <a:ext cx="10414000" cy="652463"/>
          </a:xfrm>
        </p:spPr>
        <p:txBody>
          <a:bodyPr/>
          <a:lstStyle/>
          <a:p>
            <a:pPr algn="ctr"/>
            <a:r>
              <a:rPr lang="en-US"/>
              <a:t>What’s Under the Hood?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D524-F52D-4A6B-B10B-405B012138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41513"/>
            <a:ext cx="6908800" cy="2641600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Traffic is captured in raw data format then converted to human readable data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Displayed in layered format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1"/>
                </a:solidFill>
              </a:rPr>
              <a:t>Think TCP/IP or OSI Model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1158AB-B2C7-42A4-816E-C336148DF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385401"/>
              </p:ext>
            </p:extLst>
          </p:nvPr>
        </p:nvGraphicFramePr>
        <p:xfrm>
          <a:off x="5435600" y="1941513"/>
          <a:ext cx="7162800" cy="46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02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DA8F-BAFE-446C-BDB7-66D26F043E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00"/>
            <a:ext cx="10414000" cy="793750"/>
          </a:xfrm>
        </p:spPr>
        <p:txBody>
          <a:bodyPr/>
          <a:lstStyle/>
          <a:p>
            <a:pPr algn="ctr"/>
            <a:r>
              <a:rPr lang="en-US"/>
              <a:t>Scenario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AF3D9-0D6D-4738-933F-1F64D28F72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581275"/>
            <a:ext cx="1631950" cy="9826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59FFA-549D-431E-9158-02C176FC3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77202" y="3928231"/>
            <a:ext cx="12192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70F13-AA81-47BC-AD0A-A905924F4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2432001"/>
            <a:ext cx="872494" cy="8724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E5834BF-0653-4147-B12C-B9A3957296F8}"/>
              </a:ext>
            </a:extLst>
          </p:cNvPr>
          <p:cNvGrpSpPr/>
          <p:nvPr/>
        </p:nvGrpSpPr>
        <p:grpSpPr>
          <a:xfrm>
            <a:off x="4238664" y="3304495"/>
            <a:ext cx="1449497" cy="1918018"/>
            <a:chOff x="3882634" y="2717553"/>
            <a:chExt cx="1449497" cy="19180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7DB1D8-B57D-4882-AB0F-97E92ED8A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882634" y="3186074"/>
              <a:ext cx="1449497" cy="14494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FEE514-46C5-4DD7-8DD0-F3A0F9EF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4040736" y="2717553"/>
              <a:ext cx="1140863" cy="99419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28CCF4-1725-4EF0-949A-7D01D9711982}"/>
              </a:ext>
            </a:extLst>
          </p:cNvPr>
          <p:cNvGrpSpPr/>
          <p:nvPr/>
        </p:nvGrpSpPr>
        <p:grpSpPr>
          <a:xfrm>
            <a:off x="304800" y="5770736"/>
            <a:ext cx="1791828" cy="981392"/>
            <a:chOff x="825719" y="5222513"/>
            <a:chExt cx="1791828" cy="981392"/>
          </a:xfrm>
        </p:grpSpPr>
        <p:pic>
          <p:nvPicPr>
            <p:cNvPr id="17" name="Content Placeholder 4">
              <a:extLst>
                <a:ext uri="{FF2B5EF4-FFF2-40B4-BE49-F238E27FC236}">
                  <a16:creationId xmlns:a16="http://schemas.microsoft.com/office/drawing/2014/main" id="{0C8945D1-A1AE-4911-8B7A-11AB910C5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25719" y="5222513"/>
              <a:ext cx="1647859" cy="981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B7DEE7-EDBF-4BCB-923D-01CD0B43A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1967297" y="5476513"/>
              <a:ext cx="650250" cy="650250"/>
            </a:xfrm>
            <a:prstGeom prst="rect">
              <a:avLst/>
            </a:prstGeom>
          </p:spPr>
        </p:pic>
      </p:grp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F937E820-C719-41D1-B3F9-BDDEDA8DE006}"/>
              </a:ext>
            </a:extLst>
          </p:cNvPr>
          <p:cNvSpPr/>
          <p:nvPr/>
        </p:nvSpPr>
        <p:spPr>
          <a:xfrm>
            <a:off x="5688161" y="4307532"/>
            <a:ext cx="2114504" cy="2576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9CCF1DDA-C8E2-4E57-B46F-7BA34E60FEB3}"/>
              </a:ext>
            </a:extLst>
          </p:cNvPr>
          <p:cNvSpPr/>
          <p:nvPr/>
        </p:nvSpPr>
        <p:spPr>
          <a:xfrm rot="19248750">
            <a:off x="9204847" y="3516995"/>
            <a:ext cx="1605509" cy="2817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8E11D05-3F6A-48F3-8825-2CB81D6032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003625" y="5111751"/>
            <a:ext cx="663527" cy="11058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12ED0D-E8A0-4CD5-8CDE-503540AD85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rot="900000">
            <a:off x="2000540" y="4344980"/>
            <a:ext cx="1390072" cy="1390072"/>
          </a:xfrm>
          <a:prstGeom prst="rect">
            <a:avLst/>
          </a:prstGeom>
        </p:spPr>
      </p:pic>
      <p:sp>
        <p:nvSpPr>
          <p:cNvPr id="41" name="Arrow: Left-Right 40">
            <a:extLst>
              <a:ext uri="{FF2B5EF4-FFF2-40B4-BE49-F238E27FC236}">
                <a16:creationId xmlns:a16="http://schemas.microsoft.com/office/drawing/2014/main" id="{22D97E0E-E2BD-4B22-AEE7-76893C19DBFA}"/>
              </a:ext>
            </a:extLst>
          </p:cNvPr>
          <p:cNvSpPr/>
          <p:nvPr/>
        </p:nvSpPr>
        <p:spPr>
          <a:xfrm rot="1073983">
            <a:off x="2141808" y="3900649"/>
            <a:ext cx="2072667" cy="273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92B07-956D-41A3-A1AE-A5FA266A3679}"/>
              </a:ext>
            </a:extLst>
          </p:cNvPr>
          <p:cNvSpPr txBox="1"/>
          <p:nvPr/>
        </p:nvSpPr>
        <p:spPr>
          <a:xfrm>
            <a:off x="4396766" y="4993542"/>
            <a:ext cx="1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</a:t>
            </a:r>
            <a:r>
              <a:rPr lang="en-US" err="1"/>
              <a:t>WiFi</a:t>
            </a: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D351BC-8113-4405-A3F5-B228034D4511}"/>
              </a:ext>
            </a:extLst>
          </p:cNvPr>
          <p:cNvSpPr txBox="1"/>
          <p:nvPr/>
        </p:nvSpPr>
        <p:spPr>
          <a:xfrm>
            <a:off x="8346658" y="5143740"/>
            <a:ext cx="1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Internet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95B9DD-728E-47AC-9FD6-5AEDAE4723FA}"/>
              </a:ext>
            </a:extLst>
          </p:cNvPr>
          <p:cNvSpPr txBox="1"/>
          <p:nvPr/>
        </p:nvSpPr>
        <p:spPr>
          <a:xfrm>
            <a:off x="10713720" y="3231044"/>
            <a:ext cx="1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166170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01DD-9DDD-4521-B1BD-DCA4A76070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00"/>
            <a:ext cx="10414000" cy="793750"/>
          </a:xfrm>
        </p:spPr>
        <p:txBody>
          <a:bodyPr/>
          <a:lstStyle/>
          <a:p>
            <a:pPr algn="ctr"/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6951384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eFellows_template" id="{276DF9E3-04D8-4137-AC7B-4D5E774C1FD3}" vid="{F0E37B44-53E2-4DC3-BB3D-90D3F9757F23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eFellows_template" id="{276DF9E3-04D8-4137-AC7B-4D5E774C1FD3}" vid="{078AA778-7566-4E04-847F-D05326EB97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CodeFellows_template</Template>
  <Application>Microsoft Office PowerPoint</Application>
  <PresentationFormat>Widescreen</PresentationFormat>
  <Slides>10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White</vt:lpstr>
      <vt:lpstr>Simple Light</vt:lpstr>
      <vt:lpstr>PowerPoint Presentation</vt:lpstr>
      <vt:lpstr>PowerPoint Presentation</vt:lpstr>
      <vt:lpstr>Personal Introduction</vt:lpstr>
      <vt:lpstr>Why Wireshark?</vt:lpstr>
      <vt:lpstr>What is Wireshark?</vt:lpstr>
      <vt:lpstr>What Can it REALLY Do?</vt:lpstr>
      <vt:lpstr>What’s Under the Hood?</vt:lpstr>
      <vt:lpstr>Scenario</vt:lpstr>
      <vt:lpstr>Demo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Djavan Norris</dc:creator>
  <cp:revision>1</cp:revision>
  <dcterms:created xsi:type="dcterms:W3CDTF">2021-04-14T21:20:56Z</dcterms:created>
  <dcterms:modified xsi:type="dcterms:W3CDTF">2021-04-22T00:05:28Z</dcterms:modified>
</cp:coreProperties>
</file>